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1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B15FA2-B51A-4129-AFB1-CB543B408AE3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542DDE8-9EC0-4356-AD6F-B7B78A73FEA4}">
      <dgm:prSet/>
      <dgm:spPr/>
      <dgm:t>
        <a:bodyPr/>
        <a:lstStyle/>
        <a:p>
          <a:r>
            <a:rPr kumimoji="1" lang="en-US" b="0" i="0"/>
            <a:t>Hongjie</a:t>
          </a:r>
          <a:r>
            <a:rPr kumimoji="1" lang="zh-CN" b="0" i="0"/>
            <a:t> </a:t>
          </a:r>
          <a:r>
            <a:rPr kumimoji="1" lang="en-US" b="0" i="0"/>
            <a:t>Jia</a:t>
          </a:r>
          <a:r>
            <a:rPr kumimoji="1" lang="zh-CN" b="0" i="0"/>
            <a:t>   </a:t>
          </a:r>
          <a:r>
            <a:rPr kumimoji="1" lang="en-US" b="0" i="0"/>
            <a:t>12129856</a:t>
          </a:r>
          <a:r>
            <a:rPr kumimoji="1" lang="zh-CN" b="0" i="0"/>
            <a:t> </a:t>
          </a:r>
          <a:endParaRPr lang="en-US"/>
        </a:p>
      </dgm:t>
    </dgm:pt>
    <dgm:pt modelId="{345B1D59-9BAF-44F6-B4BA-0B04BE9F5D5D}" type="parTrans" cxnId="{893F9AF1-6F3F-4FC9-9708-56A56039F20C}">
      <dgm:prSet/>
      <dgm:spPr/>
      <dgm:t>
        <a:bodyPr/>
        <a:lstStyle/>
        <a:p>
          <a:endParaRPr lang="en-US"/>
        </a:p>
      </dgm:t>
    </dgm:pt>
    <dgm:pt modelId="{91205F99-E255-4DDD-ABA3-1E26AB98B17E}" type="sibTrans" cxnId="{893F9AF1-6F3F-4FC9-9708-56A56039F20C}">
      <dgm:prSet/>
      <dgm:spPr/>
      <dgm:t>
        <a:bodyPr/>
        <a:lstStyle/>
        <a:p>
          <a:endParaRPr lang="en-US"/>
        </a:p>
      </dgm:t>
    </dgm:pt>
    <dgm:pt modelId="{6F599ACF-E086-4FA0-A7F3-3541C2F4916E}">
      <dgm:prSet/>
      <dgm:spPr/>
      <dgm:t>
        <a:bodyPr/>
        <a:lstStyle/>
        <a:p>
          <a:r>
            <a:rPr kumimoji="1" lang="en-US" b="0" i="0"/>
            <a:t>Jiahao</a:t>
          </a:r>
          <a:r>
            <a:rPr kumimoji="1" lang="zh-CN" b="0" i="0"/>
            <a:t> </a:t>
          </a:r>
          <a:r>
            <a:rPr kumimoji="1" lang="en-US" b="0" i="0"/>
            <a:t>Pan</a:t>
          </a:r>
          <a:r>
            <a:rPr kumimoji="1" lang="zh-CN" b="0" i="0"/>
            <a:t>   </a:t>
          </a:r>
          <a:r>
            <a:rPr kumimoji="1" lang="en-US" b="0" i="0"/>
            <a:t>12520173</a:t>
          </a:r>
          <a:endParaRPr lang="en-US"/>
        </a:p>
      </dgm:t>
    </dgm:pt>
    <dgm:pt modelId="{58C3198C-0182-42EB-8BF8-EA51278176A4}" type="parTrans" cxnId="{94A27DC1-30C4-4469-A9B9-3712497CA03E}">
      <dgm:prSet/>
      <dgm:spPr/>
      <dgm:t>
        <a:bodyPr/>
        <a:lstStyle/>
        <a:p>
          <a:endParaRPr lang="en-US"/>
        </a:p>
      </dgm:t>
    </dgm:pt>
    <dgm:pt modelId="{19E66EC0-3FCC-47A4-8F89-4CD788BE7C79}" type="sibTrans" cxnId="{94A27DC1-30C4-4469-A9B9-3712497CA03E}">
      <dgm:prSet/>
      <dgm:spPr/>
      <dgm:t>
        <a:bodyPr/>
        <a:lstStyle/>
        <a:p>
          <a:endParaRPr lang="en-US"/>
        </a:p>
      </dgm:t>
    </dgm:pt>
    <dgm:pt modelId="{2970F041-9CF4-4C4E-821D-97098DCEB237}">
      <dgm:prSet/>
      <dgm:spPr/>
      <dgm:t>
        <a:bodyPr/>
        <a:lstStyle/>
        <a:p>
          <a:r>
            <a:rPr kumimoji="1" lang="en-US" b="0" i="0"/>
            <a:t>Shaohua</a:t>
          </a:r>
          <a:r>
            <a:rPr kumimoji="1" lang="zh-CN" b="0" i="0"/>
            <a:t> </a:t>
          </a:r>
          <a:r>
            <a:rPr kumimoji="1" lang="en-US" b="0" i="0"/>
            <a:t>Yu</a:t>
          </a:r>
          <a:r>
            <a:rPr kumimoji="1" lang="zh-CN" b="0" i="0"/>
            <a:t>  </a:t>
          </a:r>
          <a:r>
            <a:rPr kumimoji="1" lang="en-US" b="0" i="0"/>
            <a:t>12434181</a:t>
          </a:r>
          <a:endParaRPr lang="en-US"/>
        </a:p>
      </dgm:t>
    </dgm:pt>
    <dgm:pt modelId="{B2F0250B-F759-4937-B22A-8B8549F9B0F2}" type="parTrans" cxnId="{D7BBEA72-478D-49AA-A95D-C443B432675A}">
      <dgm:prSet/>
      <dgm:spPr/>
      <dgm:t>
        <a:bodyPr/>
        <a:lstStyle/>
        <a:p>
          <a:endParaRPr lang="en-US"/>
        </a:p>
      </dgm:t>
    </dgm:pt>
    <dgm:pt modelId="{0B6A6BD1-686C-44AD-B49C-E53A5780D39D}" type="sibTrans" cxnId="{D7BBEA72-478D-49AA-A95D-C443B432675A}">
      <dgm:prSet/>
      <dgm:spPr/>
      <dgm:t>
        <a:bodyPr/>
        <a:lstStyle/>
        <a:p>
          <a:endParaRPr lang="en-US"/>
        </a:p>
      </dgm:t>
    </dgm:pt>
    <dgm:pt modelId="{F61638EE-DC8B-445D-8FC7-171CCF355321}">
      <dgm:prSet/>
      <dgm:spPr/>
      <dgm:t>
        <a:bodyPr/>
        <a:lstStyle/>
        <a:p>
          <a:r>
            <a:rPr kumimoji="1" lang="en-US" b="0" i="0"/>
            <a:t>Wanting</a:t>
          </a:r>
          <a:r>
            <a:rPr kumimoji="1" lang="zh-CN" b="0" i="0"/>
            <a:t> </a:t>
          </a:r>
          <a:r>
            <a:rPr kumimoji="1" lang="en-US" b="0" i="0"/>
            <a:t>Zhu</a:t>
          </a:r>
          <a:r>
            <a:rPr kumimoji="1" lang="zh-CN" b="0" i="0"/>
            <a:t> </a:t>
          </a:r>
          <a:r>
            <a:rPr kumimoji="1" lang="en-US" b="0" i="0"/>
            <a:t>12671626</a:t>
          </a:r>
          <a:endParaRPr lang="en-US"/>
        </a:p>
      </dgm:t>
    </dgm:pt>
    <dgm:pt modelId="{1EECFD10-9110-4AC8-B28B-D7750A7C65A2}" type="parTrans" cxnId="{5CD1B300-BC0A-4932-A443-63DAEB0B884E}">
      <dgm:prSet/>
      <dgm:spPr/>
      <dgm:t>
        <a:bodyPr/>
        <a:lstStyle/>
        <a:p>
          <a:endParaRPr lang="en-US"/>
        </a:p>
      </dgm:t>
    </dgm:pt>
    <dgm:pt modelId="{84EA7933-2480-4787-812A-80EFE8D5C524}" type="sibTrans" cxnId="{5CD1B300-BC0A-4932-A443-63DAEB0B884E}">
      <dgm:prSet/>
      <dgm:spPr/>
      <dgm:t>
        <a:bodyPr/>
        <a:lstStyle/>
        <a:p>
          <a:endParaRPr lang="en-US"/>
        </a:p>
      </dgm:t>
    </dgm:pt>
    <dgm:pt modelId="{F54C7CD0-1D97-AA45-8571-C98864279E29}" type="pres">
      <dgm:prSet presAssocID="{E2B15FA2-B51A-4129-AFB1-CB543B408AE3}" presName="vert0" presStyleCnt="0">
        <dgm:presLayoutVars>
          <dgm:dir/>
          <dgm:animOne val="branch"/>
          <dgm:animLvl val="lvl"/>
        </dgm:presLayoutVars>
      </dgm:prSet>
      <dgm:spPr/>
    </dgm:pt>
    <dgm:pt modelId="{844C1975-D088-B343-BF45-6ABA37F2F12B}" type="pres">
      <dgm:prSet presAssocID="{D542DDE8-9EC0-4356-AD6F-B7B78A73FEA4}" presName="thickLine" presStyleLbl="alignNode1" presStyleIdx="0" presStyleCnt="4"/>
      <dgm:spPr/>
    </dgm:pt>
    <dgm:pt modelId="{9EC35DBC-1EB6-9644-B338-4B853AECC989}" type="pres">
      <dgm:prSet presAssocID="{D542DDE8-9EC0-4356-AD6F-B7B78A73FEA4}" presName="horz1" presStyleCnt="0"/>
      <dgm:spPr/>
    </dgm:pt>
    <dgm:pt modelId="{63FBB44B-2649-7340-9F6B-3E4F413BCA55}" type="pres">
      <dgm:prSet presAssocID="{D542DDE8-9EC0-4356-AD6F-B7B78A73FEA4}" presName="tx1" presStyleLbl="revTx" presStyleIdx="0" presStyleCnt="4"/>
      <dgm:spPr/>
    </dgm:pt>
    <dgm:pt modelId="{BF11B875-FA63-7D4D-AC65-02FCA7B0A4E1}" type="pres">
      <dgm:prSet presAssocID="{D542DDE8-9EC0-4356-AD6F-B7B78A73FEA4}" presName="vert1" presStyleCnt="0"/>
      <dgm:spPr/>
    </dgm:pt>
    <dgm:pt modelId="{DF5AB095-6B54-4F42-A73B-4974F74B4032}" type="pres">
      <dgm:prSet presAssocID="{6F599ACF-E086-4FA0-A7F3-3541C2F4916E}" presName="thickLine" presStyleLbl="alignNode1" presStyleIdx="1" presStyleCnt="4"/>
      <dgm:spPr/>
    </dgm:pt>
    <dgm:pt modelId="{ADAC0604-6888-8A4D-8E40-884FB205C9B6}" type="pres">
      <dgm:prSet presAssocID="{6F599ACF-E086-4FA0-A7F3-3541C2F4916E}" presName="horz1" presStyleCnt="0"/>
      <dgm:spPr/>
    </dgm:pt>
    <dgm:pt modelId="{946432FD-D71C-C649-8F4F-9A49301440DE}" type="pres">
      <dgm:prSet presAssocID="{6F599ACF-E086-4FA0-A7F3-3541C2F4916E}" presName="tx1" presStyleLbl="revTx" presStyleIdx="1" presStyleCnt="4"/>
      <dgm:spPr/>
    </dgm:pt>
    <dgm:pt modelId="{541FB840-E08D-484A-8CB9-B9A011963998}" type="pres">
      <dgm:prSet presAssocID="{6F599ACF-E086-4FA0-A7F3-3541C2F4916E}" presName="vert1" presStyleCnt="0"/>
      <dgm:spPr/>
    </dgm:pt>
    <dgm:pt modelId="{ECA84036-CD92-B24A-93CD-0FFEC9C1DCA9}" type="pres">
      <dgm:prSet presAssocID="{2970F041-9CF4-4C4E-821D-97098DCEB237}" presName="thickLine" presStyleLbl="alignNode1" presStyleIdx="2" presStyleCnt="4"/>
      <dgm:spPr/>
    </dgm:pt>
    <dgm:pt modelId="{E10104E4-DD53-7B4B-B3E2-0E5C9ED55DA2}" type="pres">
      <dgm:prSet presAssocID="{2970F041-9CF4-4C4E-821D-97098DCEB237}" presName="horz1" presStyleCnt="0"/>
      <dgm:spPr/>
    </dgm:pt>
    <dgm:pt modelId="{D3BD47FA-A619-5B4B-A93E-305BF0E7CD29}" type="pres">
      <dgm:prSet presAssocID="{2970F041-9CF4-4C4E-821D-97098DCEB237}" presName="tx1" presStyleLbl="revTx" presStyleIdx="2" presStyleCnt="4"/>
      <dgm:spPr/>
    </dgm:pt>
    <dgm:pt modelId="{3563A1DC-7958-AB45-8A7D-4392B9A03162}" type="pres">
      <dgm:prSet presAssocID="{2970F041-9CF4-4C4E-821D-97098DCEB237}" presName="vert1" presStyleCnt="0"/>
      <dgm:spPr/>
    </dgm:pt>
    <dgm:pt modelId="{34FD6809-54A3-684F-A151-77AEA8184FEE}" type="pres">
      <dgm:prSet presAssocID="{F61638EE-DC8B-445D-8FC7-171CCF355321}" presName="thickLine" presStyleLbl="alignNode1" presStyleIdx="3" presStyleCnt="4"/>
      <dgm:spPr/>
    </dgm:pt>
    <dgm:pt modelId="{C314E318-88F6-EC43-AFDB-036122449168}" type="pres">
      <dgm:prSet presAssocID="{F61638EE-DC8B-445D-8FC7-171CCF355321}" presName="horz1" presStyleCnt="0"/>
      <dgm:spPr/>
    </dgm:pt>
    <dgm:pt modelId="{BD4D3493-4532-E64C-A374-09412182F2BB}" type="pres">
      <dgm:prSet presAssocID="{F61638EE-DC8B-445D-8FC7-171CCF355321}" presName="tx1" presStyleLbl="revTx" presStyleIdx="3" presStyleCnt="4"/>
      <dgm:spPr/>
    </dgm:pt>
    <dgm:pt modelId="{B923E363-7263-FF4B-9046-7F8149840BA5}" type="pres">
      <dgm:prSet presAssocID="{F61638EE-DC8B-445D-8FC7-171CCF355321}" presName="vert1" presStyleCnt="0"/>
      <dgm:spPr/>
    </dgm:pt>
  </dgm:ptLst>
  <dgm:cxnLst>
    <dgm:cxn modelId="{5CD1B300-BC0A-4932-A443-63DAEB0B884E}" srcId="{E2B15FA2-B51A-4129-AFB1-CB543B408AE3}" destId="{F61638EE-DC8B-445D-8FC7-171CCF355321}" srcOrd="3" destOrd="0" parTransId="{1EECFD10-9110-4AC8-B28B-D7750A7C65A2}" sibTransId="{84EA7933-2480-4787-812A-80EFE8D5C524}"/>
    <dgm:cxn modelId="{4B5C3652-96F1-0849-B172-90959CB09A23}" type="presOf" srcId="{6F599ACF-E086-4FA0-A7F3-3541C2F4916E}" destId="{946432FD-D71C-C649-8F4F-9A49301440DE}" srcOrd="0" destOrd="0" presId="urn:microsoft.com/office/officeart/2008/layout/LinedList"/>
    <dgm:cxn modelId="{D7BBEA72-478D-49AA-A95D-C443B432675A}" srcId="{E2B15FA2-B51A-4129-AFB1-CB543B408AE3}" destId="{2970F041-9CF4-4C4E-821D-97098DCEB237}" srcOrd="2" destOrd="0" parTransId="{B2F0250B-F759-4937-B22A-8B8549F9B0F2}" sibTransId="{0B6A6BD1-686C-44AD-B49C-E53A5780D39D}"/>
    <dgm:cxn modelId="{86C9FB97-AB94-1340-92C4-AF07BAE1BD0F}" type="presOf" srcId="{E2B15FA2-B51A-4129-AFB1-CB543B408AE3}" destId="{F54C7CD0-1D97-AA45-8571-C98864279E29}" srcOrd="0" destOrd="0" presId="urn:microsoft.com/office/officeart/2008/layout/LinedList"/>
    <dgm:cxn modelId="{F46CDDA5-B4B4-024B-A6F4-A5E1FC34DA7B}" type="presOf" srcId="{D542DDE8-9EC0-4356-AD6F-B7B78A73FEA4}" destId="{63FBB44B-2649-7340-9F6B-3E4F413BCA55}" srcOrd="0" destOrd="0" presId="urn:microsoft.com/office/officeart/2008/layout/LinedList"/>
    <dgm:cxn modelId="{94A27DC1-30C4-4469-A9B9-3712497CA03E}" srcId="{E2B15FA2-B51A-4129-AFB1-CB543B408AE3}" destId="{6F599ACF-E086-4FA0-A7F3-3541C2F4916E}" srcOrd="1" destOrd="0" parTransId="{58C3198C-0182-42EB-8BF8-EA51278176A4}" sibTransId="{19E66EC0-3FCC-47A4-8F89-4CD788BE7C79}"/>
    <dgm:cxn modelId="{1E1696D3-A84B-F846-BDD2-AF141EB625E1}" type="presOf" srcId="{2970F041-9CF4-4C4E-821D-97098DCEB237}" destId="{D3BD47FA-A619-5B4B-A93E-305BF0E7CD29}" srcOrd="0" destOrd="0" presId="urn:microsoft.com/office/officeart/2008/layout/LinedList"/>
    <dgm:cxn modelId="{9B1211DF-5FDC-A942-911D-21D3A23DAC04}" type="presOf" srcId="{F61638EE-DC8B-445D-8FC7-171CCF355321}" destId="{BD4D3493-4532-E64C-A374-09412182F2BB}" srcOrd="0" destOrd="0" presId="urn:microsoft.com/office/officeart/2008/layout/LinedList"/>
    <dgm:cxn modelId="{893F9AF1-6F3F-4FC9-9708-56A56039F20C}" srcId="{E2B15FA2-B51A-4129-AFB1-CB543B408AE3}" destId="{D542DDE8-9EC0-4356-AD6F-B7B78A73FEA4}" srcOrd="0" destOrd="0" parTransId="{345B1D59-9BAF-44F6-B4BA-0B04BE9F5D5D}" sibTransId="{91205F99-E255-4DDD-ABA3-1E26AB98B17E}"/>
    <dgm:cxn modelId="{19C26A54-B724-F14B-AFB1-92E24C1FD526}" type="presParOf" srcId="{F54C7CD0-1D97-AA45-8571-C98864279E29}" destId="{844C1975-D088-B343-BF45-6ABA37F2F12B}" srcOrd="0" destOrd="0" presId="urn:microsoft.com/office/officeart/2008/layout/LinedList"/>
    <dgm:cxn modelId="{78054AF1-192B-234E-B480-E5F77F9E79B5}" type="presParOf" srcId="{F54C7CD0-1D97-AA45-8571-C98864279E29}" destId="{9EC35DBC-1EB6-9644-B338-4B853AECC989}" srcOrd="1" destOrd="0" presId="urn:microsoft.com/office/officeart/2008/layout/LinedList"/>
    <dgm:cxn modelId="{BFA5A6BA-D9C9-FF47-9329-31958FAFC9D2}" type="presParOf" srcId="{9EC35DBC-1EB6-9644-B338-4B853AECC989}" destId="{63FBB44B-2649-7340-9F6B-3E4F413BCA55}" srcOrd="0" destOrd="0" presId="urn:microsoft.com/office/officeart/2008/layout/LinedList"/>
    <dgm:cxn modelId="{6B4CCE76-D789-F04D-A6E0-B468F4DE4625}" type="presParOf" srcId="{9EC35DBC-1EB6-9644-B338-4B853AECC989}" destId="{BF11B875-FA63-7D4D-AC65-02FCA7B0A4E1}" srcOrd="1" destOrd="0" presId="urn:microsoft.com/office/officeart/2008/layout/LinedList"/>
    <dgm:cxn modelId="{5C3C5D03-D859-7343-809C-9F227C9A9DE4}" type="presParOf" srcId="{F54C7CD0-1D97-AA45-8571-C98864279E29}" destId="{DF5AB095-6B54-4F42-A73B-4974F74B4032}" srcOrd="2" destOrd="0" presId="urn:microsoft.com/office/officeart/2008/layout/LinedList"/>
    <dgm:cxn modelId="{E8D31664-AF97-5143-A73A-8CAF50508B37}" type="presParOf" srcId="{F54C7CD0-1D97-AA45-8571-C98864279E29}" destId="{ADAC0604-6888-8A4D-8E40-884FB205C9B6}" srcOrd="3" destOrd="0" presId="urn:microsoft.com/office/officeart/2008/layout/LinedList"/>
    <dgm:cxn modelId="{A586FC81-4929-914B-BF08-9690899458BE}" type="presParOf" srcId="{ADAC0604-6888-8A4D-8E40-884FB205C9B6}" destId="{946432FD-D71C-C649-8F4F-9A49301440DE}" srcOrd="0" destOrd="0" presId="urn:microsoft.com/office/officeart/2008/layout/LinedList"/>
    <dgm:cxn modelId="{80B24628-6B20-E946-829C-441DC45B9A02}" type="presParOf" srcId="{ADAC0604-6888-8A4D-8E40-884FB205C9B6}" destId="{541FB840-E08D-484A-8CB9-B9A011963998}" srcOrd="1" destOrd="0" presId="urn:microsoft.com/office/officeart/2008/layout/LinedList"/>
    <dgm:cxn modelId="{9D0877AF-C930-5B4B-A9C4-482D5A12DF44}" type="presParOf" srcId="{F54C7CD0-1D97-AA45-8571-C98864279E29}" destId="{ECA84036-CD92-B24A-93CD-0FFEC9C1DCA9}" srcOrd="4" destOrd="0" presId="urn:microsoft.com/office/officeart/2008/layout/LinedList"/>
    <dgm:cxn modelId="{955F48FB-250E-D947-8B68-7C86B3007575}" type="presParOf" srcId="{F54C7CD0-1D97-AA45-8571-C98864279E29}" destId="{E10104E4-DD53-7B4B-B3E2-0E5C9ED55DA2}" srcOrd="5" destOrd="0" presId="urn:microsoft.com/office/officeart/2008/layout/LinedList"/>
    <dgm:cxn modelId="{1C6354B9-4AF0-7248-8915-282992AC18DE}" type="presParOf" srcId="{E10104E4-DD53-7B4B-B3E2-0E5C9ED55DA2}" destId="{D3BD47FA-A619-5B4B-A93E-305BF0E7CD29}" srcOrd="0" destOrd="0" presId="urn:microsoft.com/office/officeart/2008/layout/LinedList"/>
    <dgm:cxn modelId="{FA1C6922-52D3-F34C-B6ED-8AA4DE61ABAC}" type="presParOf" srcId="{E10104E4-DD53-7B4B-B3E2-0E5C9ED55DA2}" destId="{3563A1DC-7958-AB45-8A7D-4392B9A03162}" srcOrd="1" destOrd="0" presId="urn:microsoft.com/office/officeart/2008/layout/LinedList"/>
    <dgm:cxn modelId="{9AD58E34-CC70-B245-883F-2A795C4934E5}" type="presParOf" srcId="{F54C7CD0-1D97-AA45-8571-C98864279E29}" destId="{34FD6809-54A3-684F-A151-77AEA8184FEE}" srcOrd="6" destOrd="0" presId="urn:microsoft.com/office/officeart/2008/layout/LinedList"/>
    <dgm:cxn modelId="{E0F4D192-A916-8E42-9168-14B36E51ED8F}" type="presParOf" srcId="{F54C7CD0-1D97-AA45-8571-C98864279E29}" destId="{C314E318-88F6-EC43-AFDB-036122449168}" srcOrd="7" destOrd="0" presId="urn:microsoft.com/office/officeart/2008/layout/LinedList"/>
    <dgm:cxn modelId="{275C2765-657A-3F48-84D5-C589E9C6B58A}" type="presParOf" srcId="{C314E318-88F6-EC43-AFDB-036122449168}" destId="{BD4D3493-4532-E64C-A374-09412182F2BB}" srcOrd="0" destOrd="0" presId="urn:microsoft.com/office/officeart/2008/layout/LinedList"/>
    <dgm:cxn modelId="{91A58C9F-C02B-2D44-9BE0-763AC420A1A9}" type="presParOf" srcId="{C314E318-88F6-EC43-AFDB-036122449168}" destId="{B923E363-7263-FF4B-9046-7F8149840B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C1975-D088-B343-BF45-6ABA37F2F12B}">
      <dsp:nvSpPr>
        <dsp:cNvPr id="0" name=""/>
        <dsp:cNvSpPr/>
      </dsp:nvSpPr>
      <dsp:spPr>
        <a:xfrm>
          <a:off x="0" y="0"/>
          <a:ext cx="64960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FBB44B-2649-7340-9F6B-3E4F413BCA55}">
      <dsp:nvSpPr>
        <dsp:cNvPr id="0" name=""/>
        <dsp:cNvSpPr/>
      </dsp:nvSpPr>
      <dsp:spPr>
        <a:xfrm>
          <a:off x="0" y="0"/>
          <a:ext cx="6496050" cy="1143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400" b="0" i="0" kern="1200"/>
            <a:t>Hongjie</a:t>
          </a:r>
          <a:r>
            <a:rPr kumimoji="1" lang="zh-CN" sz="4400" b="0" i="0" kern="1200"/>
            <a:t> </a:t>
          </a:r>
          <a:r>
            <a:rPr kumimoji="1" lang="en-US" sz="4400" b="0" i="0" kern="1200"/>
            <a:t>Jia</a:t>
          </a:r>
          <a:r>
            <a:rPr kumimoji="1" lang="zh-CN" sz="4400" b="0" i="0" kern="1200"/>
            <a:t>   </a:t>
          </a:r>
          <a:r>
            <a:rPr kumimoji="1" lang="en-US" sz="4400" b="0" i="0" kern="1200"/>
            <a:t>12129856</a:t>
          </a:r>
          <a:r>
            <a:rPr kumimoji="1" lang="zh-CN" sz="4400" b="0" i="0" kern="1200"/>
            <a:t> </a:t>
          </a:r>
          <a:endParaRPr lang="en-US" sz="4400" kern="1200"/>
        </a:p>
      </dsp:txBody>
      <dsp:txXfrm>
        <a:off x="0" y="0"/>
        <a:ext cx="6496050" cy="1143000"/>
      </dsp:txXfrm>
    </dsp:sp>
    <dsp:sp modelId="{DF5AB095-6B54-4F42-A73B-4974F74B4032}">
      <dsp:nvSpPr>
        <dsp:cNvPr id="0" name=""/>
        <dsp:cNvSpPr/>
      </dsp:nvSpPr>
      <dsp:spPr>
        <a:xfrm>
          <a:off x="0" y="1143000"/>
          <a:ext cx="6496050" cy="0"/>
        </a:xfrm>
        <a:prstGeom prst="line">
          <a:avLst/>
        </a:prstGeom>
        <a:gradFill rotWithShape="0">
          <a:gsLst>
            <a:gs pos="0">
              <a:schemeClr val="accent5">
                <a:hueOff val="2079079"/>
                <a:satOff val="-1338"/>
                <a:lumOff val="915"/>
                <a:alphaOff val="0"/>
                <a:tint val="98000"/>
                <a:lumMod val="114000"/>
              </a:schemeClr>
            </a:gs>
            <a:gs pos="100000">
              <a:schemeClr val="accent5">
                <a:hueOff val="2079079"/>
                <a:satOff val="-1338"/>
                <a:lumOff val="915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2079079"/>
              <a:satOff val="-1338"/>
              <a:lumOff val="915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46432FD-D71C-C649-8F4F-9A49301440DE}">
      <dsp:nvSpPr>
        <dsp:cNvPr id="0" name=""/>
        <dsp:cNvSpPr/>
      </dsp:nvSpPr>
      <dsp:spPr>
        <a:xfrm>
          <a:off x="0" y="1143000"/>
          <a:ext cx="6496050" cy="1143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400" b="0" i="0" kern="1200"/>
            <a:t>Jiahao</a:t>
          </a:r>
          <a:r>
            <a:rPr kumimoji="1" lang="zh-CN" sz="4400" b="0" i="0" kern="1200"/>
            <a:t> </a:t>
          </a:r>
          <a:r>
            <a:rPr kumimoji="1" lang="en-US" sz="4400" b="0" i="0" kern="1200"/>
            <a:t>Pan</a:t>
          </a:r>
          <a:r>
            <a:rPr kumimoji="1" lang="zh-CN" sz="4400" b="0" i="0" kern="1200"/>
            <a:t>   </a:t>
          </a:r>
          <a:r>
            <a:rPr kumimoji="1" lang="en-US" sz="4400" b="0" i="0" kern="1200"/>
            <a:t>12520173</a:t>
          </a:r>
          <a:endParaRPr lang="en-US" sz="4400" kern="1200"/>
        </a:p>
      </dsp:txBody>
      <dsp:txXfrm>
        <a:off x="0" y="1143000"/>
        <a:ext cx="6496050" cy="1143000"/>
      </dsp:txXfrm>
    </dsp:sp>
    <dsp:sp modelId="{ECA84036-CD92-B24A-93CD-0FFEC9C1DCA9}">
      <dsp:nvSpPr>
        <dsp:cNvPr id="0" name=""/>
        <dsp:cNvSpPr/>
      </dsp:nvSpPr>
      <dsp:spPr>
        <a:xfrm>
          <a:off x="0" y="2286000"/>
          <a:ext cx="6496050" cy="0"/>
        </a:xfrm>
        <a:prstGeom prst="line">
          <a:avLst/>
        </a:prstGeom>
        <a:gradFill rotWithShape="0">
          <a:gsLst>
            <a:gs pos="0">
              <a:schemeClr val="accent5">
                <a:hueOff val="4158159"/>
                <a:satOff val="-2675"/>
                <a:lumOff val="1829"/>
                <a:alphaOff val="0"/>
                <a:tint val="98000"/>
                <a:lumMod val="114000"/>
              </a:schemeClr>
            </a:gs>
            <a:gs pos="100000">
              <a:schemeClr val="accent5">
                <a:hueOff val="4158159"/>
                <a:satOff val="-2675"/>
                <a:lumOff val="1829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4158159"/>
              <a:satOff val="-2675"/>
              <a:lumOff val="1829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BD47FA-A619-5B4B-A93E-305BF0E7CD29}">
      <dsp:nvSpPr>
        <dsp:cNvPr id="0" name=""/>
        <dsp:cNvSpPr/>
      </dsp:nvSpPr>
      <dsp:spPr>
        <a:xfrm>
          <a:off x="0" y="2286000"/>
          <a:ext cx="6496050" cy="1143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400" b="0" i="0" kern="1200"/>
            <a:t>Shaohua</a:t>
          </a:r>
          <a:r>
            <a:rPr kumimoji="1" lang="zh-CN" sz="4400" b="0" i="0" kern="1200"/>
            <a:t> </a:t>
          </a:r>
          <a:r>
            <a:rPr kumimoji="1" lang="en-US" sz="4400" b="0" i="0" kern="1200"/>
            <a:t>Yu</a:t>
          </a:r>
          <a:r>
            <a:rPr kumimoji="1" lang="zh-CN" sz="4400" b="0" i="0" kern="1200"/>
            <a:t>  </a:t>
          </a:r>
          <a:r>
            <a:rPr kumimoji="1" lang="en-US" sz="4400" b="0" i="0" kern="1200"/>
            <a:t>12434181</a:t>
          </a:r>
          <a:endParaRPr lang="en-US" sz="4400" kern="1200"/>
        </a:p>
      </dsp:txBody>
      <dsp:txXfrm>
        <a:off x="0" y="2286000"/>
        <a:ext cx="6496050" cy="1143000"/>
      </dsp:txXfrm>
    </dsp:sp>
    <dsp:sp modelId="{34FD6809-54A3-684F-A151-77AEA8184FEE}">
      <dsp:nvSpPr>
        <dsp:cNvPr id="0" name=""/>
        <dsp:cNvSpPr/>
      </dsp:nvSpPr>
      <dsp:spPr>
        <a:xfrm>
          <a:off x="0" y="3429000"/>
          <a:ext cx="6496050" cy="0"/>
        </a:xfrm>
        <a:prstGeom prst="line">
          <a:avLst/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98000"/>
                <a:lumMod val="114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4D3493-4532-E64C-A374-09412182F2BB}">
      <dsp:nvSpPr>
        <dsp:cNvPr id="0" name=""/>
        <dsp:cNvSpPr/>
      </dsp:nvSpPr>
      <dsp:spPr>
        <a:xfrm>
          <a:off x="0" y="3429000"/>
          <a:ext cx="6496050" cy="1143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4400" b="0" i="0" kern="1200"/>
            <a:t>Wanting</a:t>
          </a:r>
          <a:r>
            <a:rPr kumimoji="1" lang="zh-CN" sz="4400" b="0" i="0" kern="1200"/>
            <a:t> </a:t>
          </a:r>
          <a:r>
            <a:rPr kumimoji="1" lang="en-US" sz="4400" b="0" i="0" kern="1200"/>
            <a:t>Zhu</a:t>
          </a:r>
          <a:r>
            <a:rPr kumimoji="1" lang="zh-CN" sz="4400" b="0" i="0" kern="1200"/>
            <a:t> </a:t>
          </a:r>
          <a:r>
            <a:rPr kumimoji="1" lang="en-US" sz="4400" b="0" i="0" kern="1200"/>
            <a:t>12671626</a:t>
          </a:r>
          <a:endParaRPr lang="en-US" sz="4400" kern="1200"/>
        </a:p>
      </dsp:txBody>
      <dsp:txXfrm>
        <a:off x="0" y="3429000"/>
        <a:ext cx="6496050" cy="1143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0F4BEAE-E917-ED4F-93C5-57D7F7A81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kumimoji="1" lang="en-US" altLang="zh-CN" sz="3200" dirty="0">
                <a:solidFill>
                  <a:srgbClr val="F2F2F2"/>
                </a:solidFill>
              </a:rPr>
              <a:t>Application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Development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in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the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IOS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Environment (41889)</a:t>
            </a:r>
            <a:br>
              <a:rPr kumimoji="1" lang="en-US" altLang="zh-CN" sz="3200" dirty="0">
                <a:solidFill>
                  <a:srgbClr val="F2F2F2"/>
                </a:solidFill>
              </a:rPr>
            </a:br>
            <a:br>
              <a:rPr kumimoji="1" lang="en-US" altLang="zh-CN" sz="3200" dirty="0">
                <a:solidFill>
                  <a:srgbClr val="F2F2F2"/>
                </a:solidFill>
              </a:rPr>
            </a:br>
            <a:r>
              <a:rPr kumimoji="1" lang="en-US" altLang="zh-CN" sz="3200" dirty="0">
                <a:solidFill>
                  <a:srgbClr val="F2F2F2"/>
                </a:solidFill>
              </a:rPr>
              <a:t>Group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r>
              <a:rPr kumimoji="1" lang="en-US" altLang="zh-CN" sz="3200" dirty="0">
                <a:solidFill>
                  <a:srgbClr val="F2F2F2"/>
                </a:solidFill>
              </a:rPr>
              <a:t>136</a:t>
            </a:r>
            <a:r>
              <a:rPr kumimoji="1" lang="zh-CN" altLang="en-US" sz="3200" dirty="0">
                <a:solidFill>
                  <a:srgbClr val="F2F2F2"/>
                </a:solidFill>
              </a:rPr>
              <a:t> </a:t>
            </a:r>
            <a:br>
              <a:rPr kumimoji="1" lang="en-US" altLang="zh-CN" sz="3200" dirty="0">
                <a:solidFill>
                  <a:srgbClr val="F2F2F2"/>
                </a:solidFill>
              </a:rPr>
            </a:br>
            <a:r>
              <a:rPr kumimoji="1" lang="en-US" altLang="zh-CN" sz="2000" dirty="0">
                <a:solidFill>
                  <a:srgbClr val="F2F2F2"/>
                </a:solidFill>
              </a:rPr>
              <a:t>Tutor</a:t>
            </a:r>
            <a:r>
              <a:rPr kumimoji="1" lang="zh-CN" altLang="en-US" sz="2000" dirty="0">
                <a:solidFill>
                  <a:srgbClr val="F2F2F2"/>
                </a:solidFill>
              </a:rPr>
              <a:t> </a:t>
            </a:r>
            <a:r>
              <a:rPr kumimoji="1" lang="en-US" altLang="zh-CN" sz="2000" i="1" dirty="0">
                <a:solidFill>
                  <a:srgbClr val="F2F2F2"/>
                </a:solidFill>
              </a:rPr>
              <a:t>Daniel</a:t>
            </a:r>
            <a:r>
              <a:rPr kumimoji="1" lang="zh-CN" altLang="en-US" sz="2000" i="1" dirty="0">
                <a:solidFill>
                  <a:srgbClr val="F2F2F2"/>
                </a:solidFill>
              </a:rPr>
              <a:t> </a:t>
            </a:r>
            <a:r>
              <a:rPr kumimoji="1" lang="en-US" altLang="zh-CN" sz="2000" i="1" dirty="0">
                <a:solidFill>
                  <a:srgbClr val="F2F2F2"/>
                </a:solidFill>
              </a:rPr>
              <a:t>Ebrahimian</a:t>
            </a:r>
            <a:endParaRPr kumimoji="1" lang="zh-CN" altLang="en-US" sz="3200" i="1" dirty="0">
              <a:solidFill>
                <a:srgbClr val="F2F2F2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1AFB8244-956E-49C1-AF2B-63E595911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276462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4346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BDBA8CE-DBFB-E444-8C74-606D23EEEBAF}"/>
              </a:ext>
            </a:extLst>
          </p:cNvPr>
          <p:cNvSpPr txBox="1"/>
          <p:nvPr/>
        </p:nvSpPr>
        <p:spPr>
          <a:xfrm>
            <a:off x="501478" y="1408670"/>
            <a:ext cx="5264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The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apple’s</a:t>
            </a:r>
            <a:r>
              <a:rPr kumimoji="1" lang="zh-CN" altLang="en-US" sz="3200" dirty="0"/>
              <a:t>  </a:t>
            </a:r>
            <a:r>
              <a:rPr kumimoji="1" lang="en-US" altLang="zh-CN" sz="3200" dirty="0"/>
              <a:t>weather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app</a:t>
            </a:r>
            <a:r>
              <a:rPr kumimoji="1" lang="zh-CN" altLang="en-US" sz="3200" dirty="0"/>
              <a:t> 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A47B44C-6DA7-E64D-9DAE-349722399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972" y="1408670"/>
            <a:ext cx="4762500" cy="45974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16FC643-9A16-F94D-8030-74A29BE120F5}"/>
              </a:ext>
            </a:extLst>
          </p:cNvPr>
          <p:cNvSpPr txBox="1"/>
          <p:nvPr/>
        </p:nvSpPr>
        <p:spPr>
          <a:xfrm>
            <a:off x="1186249" y="4139514"/>
            <a:ext cx="273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77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9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7" name="Picture 11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13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1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17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1" name="Rectangle 19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D85D5AA8-773B-469A-8802-9645A4DC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A71DE6-F789-524C-92F8-8ECC074215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6356" y="757981"/>
            <a:ext cx="3133724" cy="5571066"/>
          </a:xfrm>
          <a:prstGeom prst="rect">
            <a:avLst/>
          </a:prstGeom>
        </p:spPr>
      </p:pic>
      <p:sp>
        <p:nvSpPr>
          <p:cNvPr id="33" name="Rectangle 23">
            <a:extLst>
              <a:ext uri="{FF2B5EF4-FFF2-40B4-BE49-F238E27FC236}">
                <a16:creationId xmlns:a16="http://schemas.microsoft.com/office/drawing/2014/main" id="{C75AF42C-C556-454E-B2D3-2C917CB8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5DBF37-C476-5347-BE13-80DD862BC855}"/>
              </a:ext>
            </a:extLst>
          </p:cNvPr>
          <p:cNvSpPr txBox="1"/>
          <p:nvPr/>
        </p:nvSpPr>
        <p:spPr>
          <a:xfrm>
            <a:off x="651148" y="945459"/>
            <a:ext cx="43428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/>
              <a:t>This our weather app</a:t>
            </a:r>
            <a:endParaRPr kumimoji="1"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93D834-A295-0348-8B51-360F79A1AD39}"/>
              </a:ext>
            </a:extLst>
          </p:cNvPr>
          <p:cNvSpPr txBox="1"/>
          <p:nvPr/>
        </p:nvSpPr>
        <p:spPr>
          <a:xfrm>
            <a:off x="976185" y="3286897"/>
            <a:ext cx="3645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What‘s the different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apple</a:t>
            </a:r>
            <a:r>
              <a:rPr kumimoji="1" lang="zh-CN" altLang="en-US" dirty="0"/>
              <a:t> </a:t>
            </a:r>
            <a:r>
              <a:rPr kumimoji="1" lang="en-US" altLang="zh-CN" dirty="0"/>
              <a:t>weather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 ?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65856E-1ED8-8B4D-B453-A11B4DA203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43984" y="757981"/>
            <a:ext cx="313372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5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72330AA-E11E-458E-8798-12C7F7738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A6BDC1B0-0C91-4230-BFEB-9C8ED19B9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449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68E0A26E-4EA8-4E6C-97A2-7B6C1C13F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814824" y="480824"/>
            <a:ext cx="6858001" cy="5896352"/>
          </a:xfrm>
          <a:custGeom>
            <a:avLst/>
            <a:gdLst>
              <a:gd name="connsiteX0" fmla="*/ 6858001 w 6858001"/>
              <a:gd name="connsiteY0" fmla="*/ 1177 h 5896352"/>
              <a:gd name="connsiteX1" fmla="*/ 6858001 w 6858001"/>
              <a:gd name="connsiteY1" fmla="*/ 1344715 h 5896352"/>
              <a:gd name="connsiteX2" fmla="*/ 6858000 w 6858001"/>
              <a:gd name="connsiteY2" fmla="*/ 1344715 h 5896352"/>
              <a:gd name="connsiteX3" fmla="*/ 6858000 w 6858001"/>
              <a:gd name="connsiteY3" fmla="*/ 5896352 h 5896352"/>
              <a:gd name="connsiteX4" fmla="*/ 0 w 6858001"/>
              <a:gd name="connsiteY4" fmla="*/ 5896351 h 5896352"/>
              <a:gd name="connsiteX5" fmla="*/ 0 w 6858001"/>
              <a:gd name="connsiteY5" fmla="*/ 904459 h 5896352"/>
              <a:gd name="connsiteX6" fmla="*/ 1 w 6858001"/>
              <a:gd name="connsiteY6" fmla="*/ 904459 h 5896352"/>
              <a:gd name="connsiteX7" fmla="*/ 1 w 6858001"/>
              <a:gd name="connsiteY7" fmla="*/ 0 h 5896352"/>
              <a:gd name="connsiteX8" fmla="*/ 40463 w 6858001"/>
              <a:gd name="connsiteY8" fmla="*/ 5883 h 5896352"/>
              <a:gd name="connsiteX9" fmla="*/ 159107 w 6858001"/>
              <a:gd name="connsiteY9" fmla="*/ 23196 h 5896352"/>
              <a:gd name="connsiteX10" fmla="*/ 245518 w 6858001"/>
              <a:gd name="connsiteY10" fmla="*/ 35299 h 5896352"/>
              <a:gd name="connsiteX11" fmla="*/ 348388 w 6858001"/>
              <a:gd name="connsiteY11" fmla="*/ 48073 h 5896352"/>
              <a:gd name="connsiteX12" fmla="*/ 470460 w 6858001"/>
              <a:gd name="connsiteY12" fmla="*/ 63369 h 5896352"/>
              <a:gd name="connsiteX13" fmla="*/ 605563 w 6858001"/>
              <a:gd name="connsiteY13" fmla="*/ 79506 h 5896352"/>
              <a:gd name="connsiteX14" fmla="*/ 757810 w 6858001"/>
              <a:gd name="connsiteY14" fmla="*/ 96483 h 5896352"/>
              <a:gd name="connsiteX15" fmla="*/ 923774 w 6858001"/>
              <a:gd name="connsiteY15" fmla="*/ 114469 h 5896352"/>
              <a:gd name="connsiteX16" fmla="*/ 1104139 w 6858001"/>
              <a:gd name="connsiteY16" fmla="*/ 132454 h 5896352"/>
              <a:gd name="connsiteX17" fmla="*/ 1296163 w 6858001"/>
              <a:gd name="connsiteY17" fmla="*/ 150776 h 5896352"/>
              <a:gd name="connsiteX18" fmla="*/ 1503275 w 6858001"/>
              <a:gd name="connsiteY18" fmla="*/ 167753 h 5896352"/>
              <a:gd name="connsiteX19" fmla="*/ 1719988 w 6858001"/>
              <a:gd name="connsiteY19" fmla="*/ 184058 h 5896352"/>
              <a:gd name="connsiteX20" fmla="*/ 1949045 w 6858001"/>
              <a:gd name="connsiteY20" fmla="*/ 198849 h 5896352"/>
              <a:gd name="connsiteX21" fmla="*/ 2187703 w 6858001"/>
              <a:gd name="connsiteY21" fmla="*/ 212969 h 5896352"/>
              <a:gd name="connsiteX22" fmla="*/ 2436649 w 6858001"/>
              <a:gd name="connsiteY22" fmla="*/ 226248 h 5896352"/>
              <a:gd name="connsiteX23" fmla="*/ 2564208 w 6858001"/>
              <a:gd name="connsiteY23" fmla="*/ 230955 h 5896352"/>
              <a:gd name="connsiteX24" fmla="*/ 2694509 w 6858001"/>
              <a:gd name="connsiteY24" fmla="*/ 236165 h 5896352"/>
              <a:gd name="connsiteX25" fmla="*/ 2826868 w 6858001"/>
              <a:gd name="connsiteY25" fmla="*/ 241040 h 5896352"/>
              <a:gd name="connsiteX26" fmla="*/ 2959914 w 6858001"/>
              <a:gd name="connsiteY26" fmla="*/ 244234 h 5896352"/>
              <a:gd name="connsiteX27" fmla="*/ 3095702 w 6858001"/>
              <a:gd name="connsiteY27" fmla="*/ 247091 h 5896352"/>
              <a:gd name="connsiteX28" fmla="*/ 3232862 w 6858001"/>
              <a:gd name="connsiteY28" fmla="*/ 250117 h 5896352"/>
              <a:gd name="connsiteX29" fmla="*/ 3372765 w 6858001"/>
              <a:gd name="connsiteY29" fmla="*/ 252134 h 5896352"/>
              <a:gd name="connsiteX30" fmla="*/ 3514040 w 6858001"/>
              <a:gd name="connsiteY30" fmla="*/ 252134 h 5896352"/>
              <a:gd name="connsiteX31" fmla="*/ 3656686 w 6858001"/>
              <a:gd name="connsiteY31" fmla="*/ 253142 h 5896352"/>
              <a:gd name="connsiteX32" fmla="*/ 3800704 w 6858001"/>
              <a:gd name="connsiteY32" fmla="*/ 252134 h 5896352"/>
              <a:gd name="connsiteX33" fmla="*/ 3946780 w 6858001"/>
              <a:gd name="connsiteY33" fmla="*/ 250117 h 5896352"/>
              <a:gd name="connsiteX34" fmla="*/ 4092855 w 6858001"/>
              <a:gd name="connsiteY34" fmla="*/ 248268 h 5896352"/>
              <a:gd name="connsiteX35" fmla="*/ 4240988 w 6858001"/>
              <a:gd name="connsiteY35" fmla="*/ 244234 h 5896352"/>
              <a:gd name="connsiteX36" fmla="*/ 4390492 w 6858001"/>
              <a:gd name="connsiteY36" fmla="*/ 240032 h 5896352"/>
              <a:gd name="connsiteX37" fmla="*/ 4539997 w 6858001"/>
              <a:gd name="connsiteY37" fmla="*/ 235157 h 5896352"/>
              <a:gd name="connsiteX38" fmla="*/ 4690873 w 6858001"/>
              <a:gd name="connsiteY38" fmla="*/ 228266 h 5896352"/>
              <a:gd name="connsiteX39" fmla="*/ 4843120 w 6858001"/>
              <a:gd name="connsiteY39" fmla="*/ 220029 h 5896352"/>
              <a:gd name="connsiteX40" fmla="*/ 4996054 w 6858001"/>
              <a:gd name="connsiteY40" fmla="*/ 212129 h 5896352"/>
              <a:gd name="connsiteX41" fmla="*/ 5148987 w 6858001"/>
              <a:gd name="connsiteY41" fmla="*/ 202044 h 5896352"/>
              <a:gd name="connsiteX42" fmla="*/ 5303978 w 6858001"/>
              <a:gd name="connsiteY42" fmla="*/ 189941 h 5896352"/>
              <a:gd name="connsiteX43" fmla="*/ 5456911 w 6858001"/>
              <a:gd name="connsiteY43" fmla="*/ 177839 h 5896352"/>
              <a:gd name="connsiteX44" fmla="*/ 5612588 w 6858001"/>
              <a:gd name="connsiteY44" fmla="*/ 163887 h 5896352"/>
              <a:gd name="connsiteX45" fmla="*/ 5768950 w 6858001"/>
              <a:gd name="connsiteY45" fmla="*/ 148591 h 5896352"/>
              <a:gd name="connsiteX46" fmla="*/ 5923255 w 6858001"/>
              <a:gd name="connsiteY46" fmla="*/ 132455 h 5896352"/>
              <a:gd name="connsiteX47" fmla="*/ 6079618 w 6858001"/>
              <a:gd name="connsiteY47" fmla="*/ 113629 h 5896352"/>
              <a:gd name="connsiteX48" fmla="*/ 6235294 w 6858001"/>
              <a:gd name="connsiteY48" fmla="*/ 93458 h 5896352"/>
              <a:gd name="connsiteX49" fmla="*/ 6391657 w 6858001"/>
              <a:gd name="connsiteY49" fmla="*/ 73455 h 5896352"/>
              <a:gd name="connsiteX50" fmla="*/ 6547333 w 6858001"/>
              <a:gd name="connsiteY50" fmla="*/ 50091 h 5896352"/>
              <a:gd name="connsiteX51" fmla="*/ 6702324 w 6858001"/>
              <a:gd name="connsiteY51" fmla="*/ 26222 h 589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896352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896352"/>
                </a:lnTo>
                <a:lnTo>
                  <a:pt x="0" y="5896351"/>
                </a:lnTo>
                <a:lnTo>
                  <a:pt x="0" y="904459"/>
                </a:lnTo>
                <a:lnTo>
                  <a:pt x="1" y="904459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1841CC0-B7A9-4828-B82F-9C6B433BD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8E05919-D800-40FD-A3BD-4B9CC40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428412" cy="6858000"/>
            <a:chOff x="0" y="0"/>
            <a:chExt cx="11428412" cy="6858000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DE70C79C-8688-4786-8FCD-43A4B5D5B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3"/>
            <a:stretch/>
          </p:blipFill>
          <p:spPr>
            <a:xfrm>
              <a:off x="0" y="2669685"/>
              <a:ext cx="4037012" cy="4188315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A6338A0-2BDA-4E79-A762-AAD8608C0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40"/>
            <a:stretch/>
          </p:blipFill>
          <p:spPr>
            <a:xfrm>
              <a:off x="0" y="2892347"/>
              <a:ext cx="1522412" cy="2365453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685624D-3645-4129-9FF6-0C59DBF23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tx2">
                    <a:alpha val="7000"/>
                    <a:lumMod val="60000"/>
                    <a:lumOff val="40000"/>
                  </a:schemeClr>
                </a:gs>
                <a:gs pos="69000">
                  <a:schemeClr val="tx2">
                    <a:alpha val="0"/>
                    <a:lumMod val="60000"/>
                    <a:lumOff val="40000"/>
                  </a:schemeClr>
                </a:gs>
                <a:gs pos="36000">
                  <a:schemeClr val="tx2">
                    <a:lumMod val="60000"/>
                    <a:lumOff val="4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03F24C1B-E4C1-43E7-84B3-DD476F383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813"/>
            <a:stretch/>
          </p:blipFill>
          <p:spPr>
            <a:xfrm>
              <a:off x="7999412" y="0"/>
              <a:ext cx="1603387" cy="1141407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8725CE5D-088A-4522-9817-4B485D6E7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320"/>
            <a:stretch/>
          </p:blipFill>
          <p:spPr>
            <a:xfrm>
              <a:off x="8605878" y="6096000"/>
              <a:ext cx="993734" cy="762000"/>
            </a:xfrm>
            <a:prstGeom prst="rect">
              <a:avLst/>
            </a:prstGeom>
          </p:spPr>
        </p:pic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60C24C1-25B7-214A-8D07-324AF44975BB}"/>
              </a:ext>
            </a:extLst>
          </p:cNvPr>
          <p:cNvSpPr txBox="1"/>
          <p:nvPr/>
        </p:nvSpPr>
        <p:spPr>
          <a:xfrm>
            <a:off x="1154955" y="1447800"/>
            <a:ext cx="4752399" cy="33295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50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More weather information about current city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2247643-7367-8E47-984E-0269FC6F2B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1921" y="109162"/>
            <a:ext cx="3690739" cy="656131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83752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6DA47F7-0F45-BF42-955E-0AC2517DB85A}"/>
              </a:ext>
            </a:extLst>
          </p:cNvPr>
          <p:cNvSpPr txBox="1"/>
          <p:nvPr/>
        </p:nvSpPr>
        <p:spPr>
          <a:xfrm>
            <a:off x="531340" y="1062682"/>
            <a:ext cx="511569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If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want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to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search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other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cities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weather,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how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can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do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use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apple’s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weather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app?</a:t>
            </a:r>
            <a:endParaRPr kumimoji="1" lang="zh-CN" altLang="en-US" sz="3200" dirty="0"/>
          </a:p>
        </p:txBody>
      </p:sp>
      <p:pic>
        <p:nvPicPr>
          <p:cNvPr id="7" name="在线媒体 6" descr="RPReplay_Final1559716491">
            <a:hlinkClick r:id="" action="ppaction://media"/>
            <a:extLst>
              <a:ext uri="{FF2B5EF4-FFF2-40B4-BE49-F238E27FC236}">
                <a16:creationId xmlns:a16="http://schemas.microsoft.com/office/drawing/2014/main" id="{6B075DD3-4593-2843-880A-8C2A89B553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6170" y="234778"/>
            <a:ext cx="3424004" cy="608711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E4B8987-0EA7-7B47-B995-D89D48190F79}"/>
              </a:ext>
            </a:extLst>
          </p:cNvPr>
          <p:cNvSpPr txBox="1"/>
          <p:nvPr/>
        </p:nvSpPr>
        <p:spPr>
          <a:xfrm>
            <a:off x="4176584" y="32374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457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3F33150-9FDF-BD46-A346-63E5E742CB2C}"/>
              </a:ext>
            </a:extLst>
          </p:cNvPr>
          <p:cNvSpPr txBox="1"/>
          <p:nvPr/>
        </p:nvSpPr>
        <p:spPr>
          <a:xfrm>
            <a:off x="654908" y="1149178"/>
            <a:ext cx="40900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/>
              <a:t>Search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weather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in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our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app</a:t>
            </a:r>
            <a:endParaRPr kumimoji="1" lang="zh-CN" altLang="en-US" sz="3200" dirty="0"/>
          </a:p>
        </p:txBody>
      </p:sp>
      <p:pic>
        <p:nvPicPr>
          <p:cNvPr id="2" name="在线媒体 1" descr="IMG_2078.TRIM">
            <a:hlinkClick r:id="" action="ppaction://media"/>
            <a:extLst>
              <a:ext uri="{FF2B5EF4-FFF2-40B4-BE49-F238E27FC236}">
                <a16:creationId xmlns:a16="http://schemas.microsoft.com/office/drawing/2014/main" id="{F10B330F-737D-B74D-AD93-650B5DE131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78270" y="259492"/>
            <a:ext cx="3565697" cy="63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7A4C14-FA96-F34D-9E34-9656B1A2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Interesting</a:t>
            </a:r>
            <a:r>
              <a:rPr kumimoji="1" lang="zh-CN" altLang="en-US" dirty="0"/>
              <a:t>  </a:t>
            </a:r>
            <a:r>
              <a:rPr kumimoji="1" lang="en-US" altLang="zh-CN" dirty="0"/>
              <a:t>technologies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06FDC-65CB-BF49-8357-108DADE3D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Locate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location</a:t>
            </a:r>
          </a:p>
          <a:p>
            <a:r>
              <a:rPr kumimoji="1" lang="en-US" altLang="zh-CN" dirty="0"/>
              <a:t>Call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APIs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192866-084D-1647-9146-8C12684C5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852" y="1063824"/>
            <a:ext cx="3134112" cy="557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46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0E6840-1CE8-E745-AD56-027E286B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APIs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26C7BA-24B2-984A-8EF7-70AEE211E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Get the weather and UV</a:t>
            </a:r>
          </a:p>
          <a:p>
            <a:pPr marL="0" indent="0">
              <a:buNone/>
            </a:pPr>
            <a:r>
              <a:rPr kumimoji="1" lang="en-US" altLang="zh-CN" dirty="0"/>
              <a:t>      Open weather map</a:t>
            </a:r>
          </a:p>
          <a:p>
            <a:pPr marL="0" indent="0">
              <a:buNone/>
            </a:pPr>
            <a:r>
              <a:rPr kumimoji="1" lang="en-US" altLang="zh-CN" dirty="0"/>
              <a:t>       Two kits: Alamofire - making a request &amp; response handling </a:t>
            </a:r>
          </a:p>
          <a:p>
            <a:pPr marL="0" indent="0">
              <a:buNone/>
            </a:pPr>
            <a:r>
              <a:rPr kumimoji="1" lang="en-US" altLang="zh-CN" dirty="0"/>
              <a:t>                      SwiftJson – Json -&gt; JSON</a:t>
            </a:r>
          </a:p>
          <a:p>
            <a:r>
              <a:rPr kumimoji="1" lang="en-US" altLang="zh-CN" dirty="0"/>
              <a:t>Get the real time background image </a:t>
            </a:r>
          </a:p>
          <a:p>
            <a:pPr marL="0" indent="0">
              <a:buNone/>
            </a:pPr>
            <a:r>
              <a:rPr kumimoji="1" lang="en-US" altLang="zh-CN" dirty="0"/>
              <a:t>     Bing </a:t>
            </a:r>
          </a:p>
          <a:p>
            <a:pPr marL="0" indent="0">
              <a:buNone/>
            </a:pPr>
            <a:r>
              <a:rPr kumimoji="1" lang="en-US" altLang="zh-CN" dirty="0"/>
              <a:t>     Compound search – Depends on the location and weather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5265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18A3BC8-7D47-9D45-A309-7F98B2F78547}"/>
              </a:ext>
            </a:extLst>
          </p:cNvPr>
          <p:cNvSpPr txBox="1"/>
          <p:nvPr/>
        </p:nvSpPr>
        <p:spPr>
          <a:xfrm>
            <a:off x="2335428" y="1828801"/>
            <a:ext cx="81451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5400" dirty="0"/>
              <a:t>THANKS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FOR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LISTENING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!</a:t>
            </a:r>
            <a:endParaRPr kumimoji="1"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CD77EB-7CBD-7842-8C01-7B2B62B6B117}"/>
              </a:ext>
            </a:extLst>
          </p:cNvPr>
          <p:cNvSpPr txBox="1"/>
          <p:nvPr/>
        </p:nvSpPr>
        <p:spPr>
          <a:xfrm>
            <a:off x="4720281" y="3595816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ANY</a:t>
            </a:r>
            <a:r>
              <a:rPr kumimoji="1" lang="zh-CN" altLang="en-US" dirty="0"/>
              <a:t> </a:t>
            </a:r>
            <a:r>
              <a:rPr kumimoji="1" lang="en-US" altLang="zh-CN" dirty="0"/>
              <a:t>QUESTIONS?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9835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128</Words>
  <Application>Microsoft Macintosh PowerPoint</Application>
  <PresentationFormat>宽屏</PresentationFormat>
  <Paragraphs>24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离子</vt:lpstr>
      <vt:lpstr>Application Development in the IOS Environment (41889)  Group 136  Tutor Daniel Ebrahimian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Interesting  technologies</vt:lpstr>
      <vt:lpstr>APIs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Development in the IOS Environment (41889)  Group 136  Tutor Daniel Ebrahimian</dc:title>
  <dc:creator>Hongjie Jia</dc:creator>
  <cp:lastModifiedBy>Hongjie Jia</cp:lastModifiedBy>
  <cp:revision>7</cp:revision>
  <dcterms:created xsi:type="dcterms:W3CDTF">2019-06-05T06:57:18Z</dcterms:created>
  <dcterms:modified xsi:type="dcterms:W3CDTF">2019-06-06T06:06:48Z</dcterms:modified>
</cp:coreProperties>
</file>